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70" r:id="rId5"/>
    <p:sldId id="269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Hyperonyme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720882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maison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Londres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immeuble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Madrid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caravane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Lisbonne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hutte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Rome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pavillon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Berne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46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59196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Habitations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Capitales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maison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Londres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immeuble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Madrid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caravane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Lisbonne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hutte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Rome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pavillon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Berne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361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l’hyperonyme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E00EE0-1F3D-42B7-8F58-B43517B3D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8">
            <a:extLst>
              <a:ext uri="{FF2B5EF4-FFF2-40B4-BE49-F238E27FC236}">
                <a16:creationId xmlns:a16="http://schemas.microsoft.com/office/drawing/2014/main" id="{E21C9947-8285-4D36-9ACF-3809E0F54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87498">
            <a:off x="641954" y="2451670"/>
            <a:ext cx="3945945" cy="1751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20CBC46-EBF6-4203-A670-25E393850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29856">
            <a:off x="6443167" y="2152173"/>
            <a:ext cx="4277717" cy="2800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Voiture, Auto, Voiture De Sport, Automobile, Véhicule">
            <a:extLst>
              <a:ext uri="{FF2B5EF4-FFF2-40B4-BE49-F238E27FC236}">
                <a16:creationId xmlns:a16="http://schemas.microsoft.com/office/drawing/2014/main" id="{34B46BD3-AB8B-444E-8217-494AD776D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5114361"/>
            <a:ext cx="2943225" cy="180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élo De Course, Racer, Vélo, Roues, Sports">
            <a:extLst>
              <a:ext uri="{FF2B5EF4-FFF2-40B4-BE49-F238E27FC236}">
                <a16:creationId xmlns:a16="http://schemas.microsoft.com/office/drawing/2014/main" id="{7051124C-87A6-468A-ADEB-21F33C159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945" y="4552914"/>
            <a:ext cx="2740155" cy="16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757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Moyens de transport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9F6BE5-4EC2-453D-A9EC-C9F0BC9E8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8">
            <a:extLst>
              <a:ext uri="{FF2B5EF4-FFF2-40B4-BE49-F238E27FC236}">
                <a16:creationId xmlns:a16="http://schemas.microsoft.com/office/drawing/2014/main" id="{F352F550-5C6D-487F-ACFE-8924DD05F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87498">
            <a:off x="641954" y="2451670"/>
            <a:ext cx="3945945" cy="1751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887BBD3-8117-443E-A81D-14AD9811C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29856">
            <a:off x="6443167" y="2152173"/>
            <a:ext cx="4277717" cy="2800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 descr="Voiture, Auto, Voiture De Sport, Automobile, Véhicule">
            <a:extLst>
              <a:ext uri="{FF2B5EF4-FFF2-40B4-BE49-F238E27FC236}">
                <a16:creationId xmlns:a16="http://schemas.microsoft.com/office/drawing/2014/main" id="{756EB6C4-3C9F-4D80-853D-AC367CCD5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5114361"/>
            <a:ext cx="2943225" cy="180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Vélo De Course, Racer, Vélo, Roues, Sports">
            <a:extLst>
              <a:ext uri="{FF2B5EF4-FFF2-40B4-BE49-F238E27FC236}">
                <a16:creationId xmlns:a16="http://schemas.microsoft.com/office/drawing/2014/main" id="{023FF9B6-7DF7-4E48-90C4-C51EAD326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945" y="4552914"/>
            <a:ext cx="2740155" cy="16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284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433583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Elisabeth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Molière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Clovis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Victor Hugo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Louis XIII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Albert Camus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Felipe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Jean Jacques Rousseau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 err="1">
                          <a:solidFill>
                            <a:schemeClr val="tx1"/>
                          </a:solidFill>
                        </a:rPr>
                        <a:t>Margrethe</a:t>
                      </a: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 II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Voltaire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698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2957249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Rois et reines du monde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Grands </a:t>
                      </a:r>
                      <a:r>
                        <a:rPr lang="fr-FR" sz="3200"/>
                        <a:t>auteurs français</a:t>
                      </a:r>
                      <a:endParaRPr lang="fr-FR" sz="3200" dirty="0"/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maison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Londres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immeuble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Madrid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caravane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Lisbonne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hutte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Rome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pavillon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Berne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735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494371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boucle d’oreille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cuillère à soupe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bracelet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fourchette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bague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couteau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montre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cuillère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pendentif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3679140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Bijoux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Couverts / ménagère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boucle d’oreille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cuillère à soupe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bracelet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fourchette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bague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couteau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montre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cuillère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pendentif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l’hyperonyme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D0EAD8-D476-4873-9097-87B72338D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3">
            <a:extLst>
              <a:ext uri="{FF2B5EF4-FFF2-40B4-BE49-F238E27FC236}">
                <a16:creationId xmlns:a16="http://schemas.microsoft.com/office/drawing/2014/main" id="{F98C709D-9E23-4F93-A86C-7FC40E04E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319" y="1023465"/>
            <a:ext cx="3855304" cy="559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15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Vêtements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Texte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1E4D8D-4588-4653-A643-94A5E2A24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Espace réservé du contenu 3">
            <a:extLst>
              <a:ext uri="{FF2B5EF4-FFF2-40B4-BE49-F238E27FC236}">
                <a16:creationId xmlns:a16="http://schemas.microsoft.com/office/drawing/2014/main" id="{46832A15-BDD9-4C67-990E-46DEBF403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319" y="1277425"/>
            <a:ext cx="3680354" cy="534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740622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marteau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joie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tournevis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jalousie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clou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peur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vis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anxiété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3200" dirty="0"/>
                        <a:t>clé à molette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dirty="0"/>
                        <a:t>tristesse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42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20549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Outils de bricolage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sentiments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Albatros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Phasme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Pigeon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Coccinelle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Canari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Fourmi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Colibri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Abeille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Rouge-gorge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Moustique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83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l’hyperonyme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E00EE0-1F3D-42B7-8F58-B43517B3D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5">
            <a:extLst>
              <a:ext uri="{FF2B5EF4-FFF2-40B4-BE49-F238E27FC236}">
                <a16:creationId xmlns:a16="http://schemas.microsoft.com/office/drawing/2014/main" id="{5BA6C02C-6860-4C25-913B-8391438E9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4923" y="2016125"/>
            <a:ext cx="5176479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4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Lettres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9F6BE5-4EC2-453D-A9EC-C9F0BC9E8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5">
            <a:extLst>
              <a:ext uri="{FF2B5EF4-FFF2-40B4-BE49-F238E27FC236}">
                <a16:creationId xmlns:a16="http://schemas.microsoft.com/office/drawing/2014/main" id="{9ED354B0-6A3E-4865-B75C-4FCA6D721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4923" y="2016125"/>
            <a:ext cx="5176479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680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215</Words>
  <Application>Microsoft Office PowerPoint</Application>
  <PresentationFormat>Grand écran</PresentationFormat>
  <Paragraphs>129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Rituel 3</vt:lpstr>
      <vt:lpstr>Quel est le titre de la liste ? </vt:lpstr>
      <vt:lpstr>Correction</vt:lpstr>
      <vt:lpstr>Quel est l’hyperonyme ? </vt:lpstr>
      <vt:lpstr>Vêtements </vt:lpstr>
      <vt:lpstr>Quel est le titre de la liste ? </vt:lpstr>
      <vt:lpstr>Correction</vt:lpstr>
      <vt:lpstr>Quel est l’hyperonyme ? </vt:lpstr>
      <vt:lpstr>Lettres</vt:lpstr>
      <vt:lpstr>Quel est le titre de la liste ? </vt:lpstr>
      <vt:lpstr>Correction</vt:lpstr>
      <vt:lpstr>Quel est l’hyperonyme ? </vt:lpstr>
      <vt:lpstr>Moyens de transport</vt:lpstr>
      <vt:lpstr>Quel est le titre de la liste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2021-12-12T20:40:46Z</dcterms:modified>
</cp:coreProperties>
</file>